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A08C9F-F5C1-42A7-8C64-F9E7DB5DBD6F}" type="datetimeFigureOut">
              <a:rPr kumimoji="1" lang="ja-JP" altLang="en-US" smtClean="0"/>
              <a:pPr/>
              <a:t>2016/5/1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B1F612-2E79-4310-97BC-1C9E8EF09B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829761"/>
          </a:xfrm>
        </p:spPr>
        <p:txBody>
          <a:bodyPr>
            <a:normAutofit/>
          </a:bodyPr>
          <a:lstStyle/>
          <a:p>
            <a:r>
              <a:rPr lang="ja-JP" altLang="en-US" dirty="0"/>
              <a:t>ケアセンターいぶきの今後、</a:t>
            </a:r>
            <a:br>
              <a:rPr lang="en-US" altLang="ja-JP" dirty="0"/>
            </a:br>
            <a:r>
              <a:rPr lang="ja-JP" altLang="ja-JP" dirty="0"/>
              <a:t>伝えたいこと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地域包括ケアセンターいぶき</a:t>
            </a:r>
            <a:endParaRPr kumimoji="1" lang="en-US" altLang="ja-JP" dirty="0"/>
          </a:p>
          <a:p>
            <a:r>
              <a:rPr lang="ja-JP" altLang="en-US" dirty="0"/>
              <a:t>　畑野　秀樹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ja-JP" altLang="ja-JP" dirty="0"/>
              <a:t>採算も大事だが、</a:t>
            </a:r>
            <a:r>
              <a:rPr lang="ja-JP" altLang="ja-JP" dirty="0">
                <a:solidFill>
                  <a:srgbClr val="FF0000"/>
                </a:solidFill>
              </a:rPr>
              <a:t>地域全体</a:t>
            </a:r>
            <a:r>
              <a:rPr lang="ja-JP" altLang="ja-JP" dirty="0"/>
              <a:t>で考えていくこと</a:t>
            </a:r>
            <a:endParaRPr lang="en-US" altLang="ja-JP" dirty="0"/>
          </a:p>
          <a:p>
            <a:pPr lvl="0"/>
            <a:r>
              <a:rPr lang="ja-JP" altLang="ja-JP" dirty="0"/>
              <a:t>リハビリは、地域に帰していくために</a:t>
            </a:r>
            <a:r>
              <a:rPr lang="ja-JP" altLang="ja-JP" dirty="0">
                <a:solidFill>
                  <a:srgbClr val="FF0000"/>
                </a:solidFill>
              </a:rPr>
              <a:t>回転制（卒業制）</a:t>
            </a:r>
            <a:r>
              <a:rPr lang="ja-JP" altLang="ja-JP" dirty="0"/>
              <a:t>とすること。住民やデイサービスへのリハ指導（予防</a:t>
            </a:r>
            <a:r>
              <a:rPr lang="ja-JP" altLang="en-US" dirty="0"/>
              <a:t>事業</a:t>
            </a:r>
            <a:r>
              <a:rPr lang="ja-JP" altLang="ja-JP" dirty="0"/>
              <a:t>）</a:t>
            </a:r>
            <a:endParaRPr lang="en-US" altLang="ja-JP" dirty="0"/>
          </a:p>
          <a:p>
            <a:pPr lvl="0"/>
            <a:r>
              <a:rPr lang="ja-JP" altLang="en-US" dirty="0"/>
              <a:t>老健</a:t>
            </a:r>
            <a:r>
              <a:rPr lang="ja-JP" altLang="ja-JP" dirty="0">
                <a:solidFill>
                  <a:srgbClr val="FF0000"/>
                </a:solidFill>
              </a:rPr>
              <a:t>ショートステイ</a:t>
            </a:r>
            <a:r>
              <a:rPr lang="ja-JP" altLang="ja-JP" dirty="0"/>
              <a:t>のニーズは高い・・・在宅を進めるためには必要不可欠。</a:t>
            </a:r>
            <a:r>
              <a:rPr lang="en-US" altLang="ja-JP" dirty="0"/>
              <a:t>365</a:t>
            </a:r>
            <a:r>
              <a:rPr lang="ja-JP" altLang="ja-JP" dirty="0"/>
              <a:t>日の在宅介護は不可能なので。また緊急ショートに応じる</a:t>
            </a:r>
            <a:r>
              <a:rPr lang="ja-JP" altLang="en-US" dirty="0"/>
              <a:t>。</a:t>
            </a:r>
            <a:r>
              <a:rPr lang="ja-JP" altLang="ja-JP" dirty="0"/>
              <a:t>空床ができるが</a:t>
            </a:r>
            <a:endParaRPr lang="en-US" altLang="ja-JP" dirty="0"/>
          </a:p>
          <a:p>
            <a:pPr lvl="0"/>
            <a:r>
              <a:rPr lang="ja-JP" altLang="ja-JP" dirty="0"/>
              <a:t>老健を</a:t>
            </a:r>
            <a:r>
              <a:rPr lang="en-US" altLang="ja-JP" dirty="0"/>
              <a:t>4</a:t>
            </a:r>
            <a:r>
              <a:rPr lang="ja-JP" altLang="ja-JP" dirty="0"/>
              <a:t>ヶ月としたので、年の半分以上は施設で見ることができる。家族に</a:t>
            </a:r>
            <a:r>
              <a:rPr lang="ja-JP" altLang="en-US" dirty="0"/>
              <a:t>も</a:t>
            </a:r>
            <a:r>
              <a:rPr lang="ja-JP" altLang="ja-JP" dirty="0"/>
              <a:t>ご本人にとっても一人自宅で住み続ける</a:t>
            </a:r>
            <a:r>
              <a:rPr lang="ja-JP" altLang="en-US" dirty="0"/>
              <a:t>ことは</a:t>
            </a:r>
            <a:r>
              <a:rPr lang="ja-JP" altLang="ja-JP" dirty="0"/>
              <a:t>不安</a:t>
            </a:r>
            <a:r>
              <a:rPr lang="ja-JP" altLang="en-US" dirty="0"/>
              <a:t>であり、</a:t>
            </a:r>
            <a:r>
              <a:rPr lang="ja-JP" altLang="en-US" dirty="0">
                <a:solidFill>
                  <a:srgbClr val="FF0000"/>
                </a:solidFill>
              </a:rPr>
              <a:t>時々は施設</a:t>
            </a:r>
            <a:r>
              <a:rPr lang="ja-JP" altLang="en-US" dirty="0"/>
              <a:t>が安心。</a:t>
            </a:r>
            <a:endParaRPr lang="en-US" altLang="ja-JP" dirty="0"/>
          </a:p>
          <a:p>
            <a:pPr lvl="0"/>
            <a:r>
              <a:rPr lang="ja-JP" altLang="ja-JP" dirty="0"/>
              <a:t>外来は、</a:t>
            </a:r>
            <a:r>
              <a:rPr lang="ja-JP" altLang="ja-JP" dirty="0">
                <a:solidFill>
                  <a:srgbClr val="FF0000"/>
                </a:solidFill>
              </a:rPr>
              <a:t>予約制</a:t>
            </a:r>
            <a:r>
              <a:rPr lang="ja-JP" altLang="ja-JP" dirty="0"/>
              <a:t>にしてくこと</a:t>
            </a:r>
            <a:r>
              <a:rPr lang="ja-JP" altLang="en-US" dirty="0"/>
              <a:t>（４月より）</a:t>
            </a:r>
            <a:r>
              <a:rPr lang="ja-JP" altLang="ja-JP" dirty="0"/>
              <a:t>・・・課題は予約できなかった患者さんをどうするか</a:t>
            </a:r>
            <a:r>
              <a:rPr lang="ja-JP" altLang="en-US" dirty="0"/>
              <a:t>？</a:t>
            </a:r>
            <a:endParaRPr lang="en-US" altLang="ja-JP" dirty="0"/>
          </a:p>
          <a:p>
            <a:pPr lvl="0"/>
            <a:r>
              <a:rPr lang="en-US" altLang="ja-JP" dirty="0"/>
              <a:t>24</a:t>
            </a:r>
            <a:r>
              <a:rPr lang="ja-JP" altLang="ja-JP" dirty="0"/>
              <a:t>時間の</a:t>
            </a:r>
            <a:r>
              <a:rPr lang="ja-JP" altLang="ja-JP" dirty="0">
                <a:solidFill>
                  <a:srgbClr val="FF0000"/>
                </a:solidFill>
              </a:rPr>
              <a:t>往診</a:t>
            </a:r>
            <a:r>
              <a:rPr lang="ja-JP" altLang="ja-JP" dirty="0"/>
              <a:t>体制・・・医師</a:t>
            </a:r>
            <a:r>
              <a:rPr lang="en-US" altLang="ja-JP" dirty="0"/>
              <a:t>2</a:t>
            </a:r>
            <a:r>
              <a:rPr lang="ja-JP" altLang="ja-JP" dirty="0"/>
              <a:t>名では大変、医師の確保。</a:t>
            </a:r>
            <a:r>
              <a:rPr lang="ja-JP" altLang="ja-JP" dirty="0">
                <a:solidFill>
                  <a:srgbClr val="FF0000"/>
                </a:solidFill>
              </a:rPr>
              <a:t>訪問看護</a:t>
            </a:r>
            <a:r>
              <a:rPr lang="ja-JP" altLang="ja-JP" dirty="0"/>
              <a:t>の協力が必要。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ケアセンターいぶきの方向性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湖北における在宅医療の現状と課題</a:t>
            </a:r>
            <a:br>
              <a:rPr lang="en-US" altLang="ja-JP" dirty="0"/>
            </a:br>
            <a:r>
              <a:rPr lang="ja-JP" altLang="en-US" dirty="0"/>
              <a:t>　（長浜保健所）</a:t>
            </a:r>
            <a:br>
              <a:rPr lang="en-US" altLang="ja-JP" dirty="0"/>
            </a:br>
            <a:r>
              <a:rPr lang="en-US" altLang="ja-JP" dirty="0"/>
              <a:t>http://www.pref.shiga.lg.jp/e/n-hwc/files/h27kadai.pdf</a:t>
            </a: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27315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maibarashi-jin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13676"/>
            <a:ext cx="7200800" cy="5544324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米原市</a:t>
            </a:r>
            <a:r>
              <a:rPr lang="ja-JP" altLang="ja-JP" sz="3200" dirty="0"/>
              <a:t>の将来</a:t>
            </a:r>
            <a:r>
              <a:rPr lang="en-US" altLang="ja-JP" sz="3200" dirty="0"/>
              <a:t>:</a:t>
            </a:r>
            <a:r>
              <a:rPr lang="ja-JP" altLang="ja-JP" sz="3200" dirty="0"/>
              <a:t>人口のこと、人口構造のこと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0008287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2836" y="942421"/>
            <a:ext cx="7144703" cy="5559743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ja-JP" altLang="en-US" sz="3600" dirty="0"/>
              <a:t>米原市</a:t>
            </a:r>
            <a:r>
              <a:rPr lang="ja-JP" altLang="ja-JP" sz="3600" dirty="0"/>
              <a:t>の将来</a:t>
            </a:r>
            <a:r>
              <a:rPr lang="en-US" altLang="ja-JP" sz="3600" dirty="0"/>
              <a:t>:</a:t>
            </a:r>
            <a:r>
              <a:rPr lang="ja-JP" altLang="ja-JP" sz="3600" dirty="0"/>
              <a:t>人口のこと、人口構造のこと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13431" y="1417638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２０１５年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0008287_2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268760"/>
            <a:ext cx="7143864" cy="5589240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dirty="0"/>
              <a:t>米原市</a:t>
            </a:r>
            <a:r>
              <a:rPr lang="ja-JP" altLang="ja-JP" sz="3600" dirty="0"/>
              <a:t>の将来</a:t>
            </a:r>
            <a:r>
              <a:rPr lang="en-US" altLang="ja-JP" sz="3600" dirty="0"/>
              <a:t>:</a:t>
            </a:r>
            <a:r>
              <a:rPr lang="ja-JP" altLang="ja-JP" sz="3600" dirty="0"/>
              <a:t>人口のこと、人口構造のこと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13431" y="1628800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２０２５年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0008287_3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169244"/>
            <a:ext cx="7200800" cy="5688756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米原市</a:t>
            </a:r>
            <a:r>
              <a:rPr lang="ja-JP" altLang="ja-JP" sz="3200" dirty="0"/>
              <a:t>の将来</a:t>
            </a:r>
            <a:r>
              <a:rPr lang="en-US" altLang="ja-JP" sz="3200" dirty="0"/>
              <a:t>:</a:t>
            </a:r>
            <a:r>
              <a:rPr lang="ja-JP" altLang="ja-JP" sz="3200" dirty="0"/>
              <a:t>人口のこと、人口構造のこと</a:t>
            </a:r>
            <a:endParaRPr kumimoji="1" lang="ja-JP" altLang="en-US" sz="3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97407" y="1556792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２０３５年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sz="4400" dirty="0"/>
              <a:t>安心してこの</a:t>
            </a:r>
            <a:r>
              <a:rPr lang="ja-JP" altLang="en-US" sz="4400" dirty="0"/>
              <a:t>まち</a:t>
            </a:r>
            <a:r>
              <a:rPr lang="ja-JP" altLang="ja-JP" sz="4400" dirty="0"/>
              <a:t>に住み続けられること</a:t>
            </a:r>
            <a:br>
              <a:rPr lang="ja-JP" altLang="ja-JP" sz="4400" dirty="0"/>
            </a:br>
            <a:endParaRPr kumimoji="1" lang="ja-JP" altLang="en-US" sz="4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ja-JP" dirty="0"/>
              <a:t>住民の希望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6477000" cy="3638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ja-JP" dirty="0"/>
              <a:t>自然が豊かであること</a:t>
            </a:r>
            <a:endParaRPr lang="en-US" altLang="ja-JP" dirty="0"/>
          </a:p>
          <a:p>
            <a:pPr lvl="0"/>
            <a:r>
              <a:rPr lang="ja-JP" altLang="en-US" dirty="0"/>
              <a:t>地域集落の文化が根づいていること</a:t>
            </a:r>
            <a:endParaRPr lang="en-US" altLang="ja-JP" dirty="0"/>
          </a:p>
          <a:p>
            <a:pPr lvl="0"/>
            <a:r>
              <a:rPr lang="ja-JP" altLang="en-US" dirty="0"/>
              <a:t>持ち家率が高い</a:t>
            </a:r>
            <a:endParaRPr lang="en-US" altLang="ja-JP" dirty="0"/>
          </a:p>
          <a:p>
            <a:pPr lvl="0"/>
            <a:r>
              <a:rPr lang="ja-JP" altLang="ja-JP" dirty="0"/>
              <a:t>車があれば、東京・名古屋・大阪にも近いアクセス</a:t>
            </a:r>
            <a:endParaRPr lang="en-US" altLang="ja-JP" dirty="0"/>
          </a:p>
          <a:p>
            <a:pPr lvl="0"/>
            <a:r>
              <a:rPr lang="ja-JP" altLang="ja-JP" dirty="0"/>
              <a:t>医療・介護のスタッフ</a:t>
            </a:r>
            <a:r>
              <a:rPr lang="ja-JP" altLang="en-US" dirty="0"/>
              <a:t>は、</a:t>
            </a:r>
            <a:r>
              <a:rPr lang="ja-JP" altLang="ja-JP" dirty="0"/>
              <a:t>なんとかしようと努力している</a:t>
            </a:r>
            <a:r>
              <a:rPr lang="ja-JP" altLang="en-US" dirty="0"/>
              <a:t>。足を引っ張る人がいない。</a:t>
            </a:r>
            <a:endParaRPr lang="en-US" altLang="ja-JP" dirty="0"/>
          </a:p>
          <a:p>
            <a:pPr lvl="0"/>
            <a:r>
              <a:rPr lang="ja-JP" altLang="ja-JP" dirty="0"/>
              <a:t>自宅で看取る文化があること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米原市の優れている点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ja-JP" dirty="0"/>
              <a:t>バス交通の便が悪いこと　</a:t>
            </a:r>
            <a:r>
              <a:rPr lang="ja-JP" altLang="ja-JP" dirty="0">
                <a:solidFill>
                  <a:srgbClr val="0070C0"/>
                </a:solidFill>
              </a:rPr>
              <a:t>⇒交通の足の確保</a:t>
            </a:r>
            <a:endParaRPr lang="en-US" altLang="ja-JP" dirty="0">
              <a:solidFill>
                <a:srgbClr val="0070C0"/>
              </a:solidFill>
            </a:endParaRPr>
          </a:p>
          <a:p>
            <a:pPr lvl="0"/>
            <a:r>
              <a:rPr lang="ja-JP" altLang="ja-JP" dirty="0"/>
              <a:t>医療機関が少ないこと、入院施設がないこと　</a:t>
            </a:r>
            <a:r>
              <a:rPr lang="ja-JP" altLang="ja-JP" dirty="0">
                <a:solidFill>
                  <a:srgbClr val="0070C0"/>
                </a:solidFill>
              </a:rPr>
              <a:t>⇒</a:t>
            </a:r>
            <a:r>
              <a:rPr lang="ja-JP" altLang="en-US" dirty="0">
                <a:solidFill>
                  <a:srgbClr val="0070C0"/>
                </a:solidFill>
              </a:rPr>
              <a:t>診療所や</a:t>
            </a:r>
            <a:r>
              <a:rPr lang="ja-JP" altLang="ja-JP" dirty="0">
                <a:solidFill>
                  <a:srgbClr val="0070C0"/>
                </a:solidFill>
              </a:rPr>
              <a:t>病院へのアクセス、在宅医療の強化</a:t>
            </a:r>
            <a:endParaRPr lang="en-US" altLang="ja-JP" dirty="0">
              <a:solidFill>
                <a:srgbClr val="0070C0"/>
              </a:solidFill>
            </a:endParaRPr>
          </a:p>
          <a:p>
            <a:pPr lvl="0"/>
            <a:r>
              <a:rPr lang="ja-JP" altLang="ja-JP" dirty="0"/>
              <a:t>遊べるところ、買い物をするところが少ないこと　</a:t>
            </a:r>
            <a:r>
              <a:rPr lang="ja-JP" altLang="ja-JP" dirty="0">
                <a:solidFill>
                  <a:srgbClr val="0070C0"/>
                </a:solidFill>
              </a:rPr>
              <a:t>⇒市内に作ること、近隣市を上手に利用、</a:t>
            </a:r>
            <a:r>
              <a:rPr lang="en-US" altLang="ja-JP" dirty="0">
                <a:solidFill>
                  <a:srgbClr val="0070C0"/>
                </a:solidFill>
              </a:rPr>
              <a:t>PR</a:t>
            </a:r>
            <a:r>
              <a:rPr lang="ja-JP" altLang="ja-JP" dirty="0">
                <a:solidFill>
                  <a:srgbClr val="0070C0"/>
                </a:solidFill>
              </a:rPr>
              <a:t>すること</a:t>
            </a:r>
            <a:r>
              <a:rPr lang="ja-JP" altLang="en-US" dirty="0">
                <a:solidFill>
                  <a:srgbClr val="0070C0"/>
                </a:solidFill>
              </a:rPr>
              <a:t>、移動販売</a:t>
            </a:r>
            <a:endParaRPr lang="en-US" altLang="ja-JP" dirty="0">
              <a:solidFill>
                <a:srgbClr val="0070C0"/>
              </a:solidFill>
            </a:endParaRPr>
          </a:p>
          <a:p>
            <a:pPr lvl="0"/>
            <a:r>
              <a:rPr lang="ja-JP" altLang="ja-JP" dirty="0"/>
              <a:t>過疎化により、家に帰っても近所づきあいができなくなってきたこと。若者が少ないこと　</a:t>
            </a:r>
            <a:r>
              <a:rPr lang="ja-JP" altLang="ja-JP" dirty="0">
                <a:solidFill>
                  <a:srgbClr val="0070C0"/>
                </a:solidFill>
              </a:rPr>
              <a:t>⇒自治会のコンパクト化、介護施設</a:t>
            </a:r>
            <a:r>
              <a:rPr lang="ja-JP" altLang="en-US" dirty="0">
                <a:solidFill>
                  <a:srgbClr val="0070C0"/>
                </a:solidFill>
              </a:rPr>
              <a:t>が</a:t>
            </a:r>
            <a:r>
              <a:rPr lang="ja-JP" altLang="ja-JP" dirty="0">
                <a:solidFill>
                  <a:srgbClr val="0070C0"/>
                </a:solidFill>
              </a:rPr>
              <a:t>安心</a:t>
            </a:r>
            <a:r>
              <a:rPr lang="ja-JP" altLang="en-US" dirty="0">
                <a:solidFill>
                  <a:srgbClr val="0070C0"/>
                </a:solidFill>
              </a:rPr>
              <a:t>をサポート、</a:t>
            </a:r>
            <a:endParaRPr lang="ja-JP" altLang="ja-JP" dirty="0">
              <a:solidFill>
                <a:srgbClr val="0070C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米原市の遅れている点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ja-JP" dirty="0">
                <a:solidFill>
                  <a:srgbClr val="FF0000"/>
                </a:solidFill>
              </a:rPr>
              <a:t>地域循環型</a:t>
            </a:r>
            <a:r>
              <a:rPr lang="ja-JP" altLang="ja-JP" dirty="0"/>
              <a:t>のケア・・・帰る家があること</a:t>
            </a:r>
            <a:r>
              <a:rPr lang="ja-JP" altLang="en-US" dirty="0"/>
              <a:t>、施設に入っていても、自宅がベースにあること</a:t>
            </a:r>
            <a:endParaRPr lang="en-US" altLang="ja-JP" dirty="0"/>
          </a:p>
          <a:p>
            <a:pPr lvl="0"/>
            <a:r>
              <a:rPr lang="ja-JP" altLang="en-US" dirty="0"/>
              <a:t>療養・</a:t>
            </a:r>
            <a:r>
              <a:rPr lang="ja-JP" altLang="ja-JP" dirty="0"/>
              <a:t>看取りの場所を</a:t>
            </a:r>
            <a:r>
              <a:rPr lang="ja-JP" altLang="ja-JP" dirty="0">
                <a:solidFill>
                  <a:srgbClr val="FF0000"/>
                </a:solidFill>
              </a:rPr>
              <a:t>選択</a:t>
            </a:r>
            <a:r>
              <a:rPr lang="ja-JP" altLang="ja-JP" dirty="0"/>
              <a:t>できること・・・病院、施設、自宅</a:t>
            </a:r>
            <a:endParaRPr lang="en-US" altLang="ja-JP" dirty="0"/>
          </a:p>
          <a:p>
            <a:pPr lvl="0"/>
            <a:r>
              <a:rPr lang="ja-JP" altLang="ja-JP" dirty="0"/>
              <a:t>若い人が住んでもいいと思うような地域・・・市内で子育て</a:t>
            </a:r>
            <a:endParaRPr lang="en-US" altLang="ja-JP" dirty="0"/>
          </a:p>
          <a:p>
            <a:pPr lvl="0"/>
            <a:r>
              <a:rPr lang="ja-JP" altLang="ja-JP" dirty="0"/>
              <a:t>啓発活動・・・講演会やシンポジウムなど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目指す方向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211960" y="5229200"/>
            <a:ext cx="136815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自宅</a:t>
            </a:r>
          </a:p>
        </p:txBody>
      </p:sp>
      <p:sp>
        <p:nvSpPr>
          <p:cNvPr id="6" name="円/楕円 5"/>
          <p:cNvSpPr/>
          <p:nvPr/>
        </p:nvSpPr>
        <p:spPr>
          <a:xfrm>
            <a:off x="1907704" y="5445224"/>
            <a:ext cx="1728192" cy="64807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入所</a:t>
            </a:r>
            <a:r>
              <a:rPr kumimoji="1" lang="ja-JP" altLang="en-US" dirty="0"/>
              <a:t>施設</a:t>
            </a:r>
          </a:p>
        </p:txBody>
      </p:sp>
      <p:sp>
        <p:nvSpPr>
          <p:cNvPr id="7" name="円/楕円 6"/>
          <p:cNvSpPr/>
          <p:nvPr/>
        </p:nvSpPr>
        <p:spPr>
          <a:xfrm>
            <a:off x="5940152" y="5373216"/>
            <a:ext cx="165618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デイサービス等</a:t>
            </a:r>
          </a:p>
        </p:txBody>
      </p:sp>
      <p:sp>
        <p:nvSpPr>
          <p:cNvPr id="8" name="下カーブ矢印 7"/>
          <p:cNvSpPr/>
          <p:nvPr/>
        </p:nvSpPr>
        <p:spPr>
          <a:xfrm>
            <a:off x="3059832" y="4941168"/>
            <a:ext cx="1440160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下カーブ矢印 8"/>
          <p:cNvSpPr/>
          <p:nvPr/>
        </p:nvSpPr>
        <p:spPr>
          <a:xfrm rot="10800000">
            <a:off x="3059832" y="5949280"/>
            <a:ext cx="1440160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下カーブ矢印 9"/>
          <p:cNvSpPr/>
          <p:nvPr/>
        </p:nvSpPr>
        <p:spPr>
          <a:xfrm>
            <a:off x="5148064" y="4941168"/>
            <a:ext cx="144016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下カーブ矢印 10"/>
          <p:cNvSpPr/>
          <p:nvPr/>
        </p:nvSpPr>
        <p:spPr>
          <a:xfrm rot="10800000">
            <a:off x="5004048" y="6093296"/>
            <a:ext cx="144016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79512" y="5445224"/>
            <a:ext cx="1368152" cy="64807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病院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408</Words>
  <Application>Microsoft Office PowerPoint</Application>
  <PresentationFormat>画面に合わせる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ケアセンターいぶきの今後、 伝えたいこと</vt:lpstr>
      <vt:lpstr>米原市の将来:人口のこと、人口構造のこと</vt:lpstr>
      <vt:lpstr>米原市の将来:人口のこと、人口構造のこと </vt:lpstr>
      <vt:lpstr>米原市の将来:人口のこと、人口構造のこと </vt:lpstr>
      <vt:lpstr>米原市の将来:人口のこと、人口構造のこと</vt:lpstr>
      <vt:lpstr>住民の希望</vt:lpstr>
      <vt:lpstr>米原市の優れている点</vt:lpstr>
      <vt:lpstr>米原市の遅れている点</vt:lpstr>
      <vt:lpstr>目指す方向</vt:lpstr>
      <vt:lpstr>ケアセンターいぶきの方向性</vt:lpstr>
      <vt:lpstr>参考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米原市に伝えたいこと、 米原市長に伝えたいこと</dc:title>
  <dc:creator>CareC09</dc:creator>
  <cp:lastModifiedBy>畑野秀樹</cp:lastModifiedBy>
  <cp:revision>6</cp:revision>
  <dcterms:created xsi:type="dcterms:W3CDTF">2016-05-01T03:56:58Z</dcterms:created>
  <dcterms:modified xsi:type="dcterms:W3CDTF">2016-05-01T14:16:15Z</dcterms:modified>
</cp:coreProperties>
</file>